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gs" Target="tags/tag147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3" Type="http://schemas.openxmlformats.org/officeDocument/2006/relationships/slideLayout" Target="../slideLayouts/slideLayout7.xml"/><Relationship Id="rId52" Type="http://schemas.openxmlformats.org/officeDocument/2006/relationships/image" Target="../media/image36.GIF"/><Relationship Id="rId51" Type="http://schemas.openxmlformats.org/officeDocument/2006/relationships/image" Target="../media/image35.svg"/><Relationship Id="rId50" Type="http://schemas.openxmlformats.org/officeDocument/2006/relationships/image" Target="../media/image34.png"/><Relationship Id="rId5" Type="http://schemas.openxmlformats.org/officeDocument/2006/relationships/tags" Target="../tags/tag88.xml"/><Relationship Id="rId49" Type="http://schemas.openxmlformats.org/officeDocument/2006/relationships/tags" Target="../tags/tag122.xml"/><Relationship Id="rId48" Type="http://schemas.openxmlformats.org/officeDocument/2006/relationships/image" Target="../media/image33.svg"/><Relationship Id="rId47" Type="http://schemas.openxmlformats.org/officeDocument/2006/relationships/image" Target="../media/image32.png"/><Relationship Id="rId46" Type="http://schemas.openxmlformats.org/officeDocument/2006/relationships/tags" Target="../tags/tag121.xml"/><Relationship Id="rId45" Type="http://schemas.openxmlformats.org/officeDocument/2006/relationships/image" Target="../media/image31.svg"/><Relationship Id="rId44" Type="http://schemas.openxmlformats.org/officeDocument/2006/relationships/image" Target="../media/image30.png"/><Relationship Id="rId43" Type="http://schemas.openxmlformats.org/officeDocument/2006/relationships/tags" Target="../tags/tag120.xml"/><Relationship Id="rId42" Type="http://schemas.openxmlformats.org/officeDocument/2006/relationships/image" Target="../media/image29.svg"/><Relationship Id="rId41" Type="http://schemas.openxmlformats.org/officeDocument/2006/relationships/image" Target="../media/image28.png"/><Relationship Id="rId40" Type="http://schemas.openxmlformats.org/officeDocument/2006/relationships/tags" Target="../tags/tag119.xml"/><Relationship Id="rId4" Type="http://schemas.openxmlformats.org/officeDocument/2006/relationships/tags" Target="../tags/tag87.xml"/><Relationship Id="rId39" Type="http://schemas.openxmlformats.org/officeDocument/2006/relationships/image" Target="../media/image27.svg"/><Relationship Id="rId38" Type="http://schemas.openxmlformats.org/officeDocument/2006/relationships/image" Target="../media/image26.png"/><Relationship Id="rId37" Type="http://schemas.openxmlformats.org/officeDocument/2006/relationships/tags" Target="../tags/tag118.xml"/><Relationship Id="rId36" Type="http://schemas.openxmlformats.org/officeDocument/2006/relationships/tags" Target="../tags/tag117.xml"/><Relationship Id="rId35" Type="http://schemas.openxmlformats.org/officeDocument/2006/relationships/image" Target="../media/image25.svg"/><Relationship Id="rId34" Type="http://schemas.openxmlformats.org/officeDocument/2006/relationships/image" Target="../media/image24.png"/><Relationship Id="rId33" Type="http://schemas.openxmlformats.org/officeDocument/2006/relationships/tags" Target="../tags/tag116.xml"/><Relationship Id="rId32" Type="http://schemas.openxmlformats.org/officeDocument/2006/relationships/tags" Target="../tags/tag115.xml"/><Relationship Id="rId31" Type="http://schemas.openxmlformats.org/officeDocument/2006/relationships/tags" Target="../tags/tag114.xml"/><Relationship Id="rId30" Type="http://schemas.openxmlformats.org/officeDocument/2006/relationships/tags" Target="../tags/tag113.xml"/><Relationship Id="rId3" Type="http://schemas.openxmlformats.org/officeDocument/2006/relationships/tags" Target="../tags/tag86.xml"/><Relationship Id="rId29" Type="http://schemas.openxmlformats.org/officeDocument/2006/relationships/tags" Target="../tags/tag112.xml"/><Relationship Id="rId28" Type="http://schemas.openxmlformats.org/officeDocument/2006/relationships/tags" Target="../tags/tag111.xml"/><Relationship Id="rId27" Type="http://schemas.openxmlformats.org/officeDocument/2006/relationships/tags" Target="../tags/tag110.xml"/><Relationship Id="rId26" Type="http://schemas.openxmlformats.org/officeDocument/2006/relationships/tags" Target="../tags/tag109.xml"/><Relationship Id="rId25" Type="http://schemas.openxmlformats.org/officeDocument/2006/relationships/tags" Target="../tags/tag108.xml"/><Relationship Id="rId24" Type="http://schemas.openxmlformats.org/officeDocument/2006/relationships/tags" Target="../tags/tag107.xml"/><Relationship Id="rId23" Type="http://schemas.openxmlformats.org/officeDocument/2006/relationships/tags" Target="../tags/tag106.xml"/><Relationship Id="rId22" Type="http://schemas.openxmlformats.org/officeDocument/2006/relationships/tags" Target="../tags/tag105.xml"/><Relationship Id="rId21" Type="http://schemas.openxmlformats.org/officeDocument/2006/relationships/tags" Target="../tags/tag104.xml"/><Relationship Id="rId20" Type="http://schemas.openxmlformats.org/officeDocument/2006/relationships/tags" Target="../tags/tag103.xml"/><Relationship Id="rId2" Type="http://schemas.openxmlformats.org/officeDocument/2006/relationships/image" Target="../media/image2.png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tags" Target="../tags/tag128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image" Target="../media/image38.png"/><Relationship Id="rId5" Type="http://schemas.openxmlformats.org/officeDocument/2006/relationships/tags" Target="../tags/tag136.xml"/><Relationship Id="rId4" Type="http://schemas.openxmlformats.org/officeDocument/2006/relationships/image" Target="../media/image1.png"/><Relationship Id="rId3" Type="http://schemas.openxmlformats.org/officeDocument/2006/relationships/tags" Target="../tags/tag135.xm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40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46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1.pn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5.GIF"/><Relationship Id="rId10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2.png"/><Relationship Id="rId15" Type="http://schemas.openxmlformats.org/officeDocument/2006/relationships/image" Target="../media/image7.png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5" Type="http://schemas.openxmlformats.org/officeDocument/2006/relationships/slideLayout" Target="../slideLayouts/slideLayout7.xml"/><Relationship Id="rId44" Type="http://schemas.openxmlformats.org/officeDocument/2006/relationships/tags" Target="../tags/tag52.xml"/><Relationship Id="rId43" Type="http://schemas.openxmlformats.org/officeDocument/2006/relationships/image" Target="../media/image6.png"/><Relationship Id="rId42" Type="http://schemas.openxmlformats.org/officeDocument/2006/relationships/image" Target="../media/image19.svg"/><Relationship Id="rId41" Type="http://schemas.openxmlformats.org/officeDocument/2006/relationships/image" Target="../media/image18.png"/><Relationship Id="rId40" Type="http://schemas.openxmlformats.org/officeDocument/2006/relationships/tags" Target="../tags/tag51.xml"/><Relationship Id="rId4" Type="http://schemas.openxmlformats.org/officeDocument/2006/relationships/tags" Target="../tags/tag23.xml"/><Relationship Id="rId39" Type="http://schemas.openxmlformats.org/officeDocument/2006/relationships/tags" Target="../tags/tag50.xml"/><Relationship Id="rId38" Type="http://schemas.openxmlformats.org/officeDocument/2006/relationships/tags" Target="../tags/tag49.xml"/><Relationship Id="rId37" Type="http://schemas.openxmlformats.org/officeDocument/2006/relationships/tags" Target="../tags/tag48.xml"/><Relationship Id="rId36" Type="http://schemas.openxmlformats.org/officeDocument/2006/relationships/tags" Target="../tags/tag47.xml"/><Relationship Id="rId35" Type="http://schemas.openxmlformats.org/officeDocument/2006/relationships/tags" Target="../tags/tag46.xml"/><Relationship Id="rId34" Type="http://schemas.openxmlformats.org/officeDocument/2006/relationships/image" Target="../media/image17.svg"/><Relationship Id="rId33" Type="http://schemas.openxmlformats.org/officeDocument/2006/relationships/image" Target="../media/image16.png"/><Relationship Id="rId32" Type="http://schemas.openxmlformats.org/officeDocument/2006/relationships/tags" Target="../tags/tag45.xml"/><Relationship Id="rId31" Type="http://schemas.openxmlformats.org/officeDocument/2006/relationships/tags" Target="../tags/tag44.xml"/><Relationship Id="rId30" Type="http://schemas.openxmlformats.org/officeDocument/2006/relationships/tags" Target="../tags/tag43.xml"/><Relationship Id="rId3" Type="http://schemas.openxmlformats.org/officeDocument/2006/relationships/tags" Target="../tags/tag22.xml"/><Relationship Id="rId29" Type="http://schemas.openxmlformats.org/officeDocument/2006/relationships/tags" Target="../tags/tag42.xml"/><Relationship Id="rId28" Type="http://schemas.openxmlformats.org/officeDocument/2006/relationships/tags" Target="../tags/tag41.xml"/><Relationship Id="rId27" Type="http://schemas.openxmlformats.org/officeDocument/2006/relationships/tags" Target="../tags/tag40.xml"/><Relationship Id="rId26" Type="http://schemas.openxmlformats.org/officeDocument/2006/relationships/image" Target="../media/image15.svg"/><Relationship Id="rId25" Type="http://schemas.openxmlformats.org/officeDocument/2006/relationships/image" Target="../media/image14.png"/><Relationship Id="rId24" Type="http://schemas.openxmlformats.org/officeDocument/2006/relationships/tags" Target="../tags/tag39.xml"/><Relationship Id="rId23" Type="http://schemas.openxmlformats.org/officeDocument/2006/relationships/tags" Target="../tags/tag38.xml"/><Relationship Id="rId22" Type="http://schemas.openxmlformats.org/officeDocument/2006/relationships/tags" Target="../tags/tag37.xml"/><Relationship Id="rId21" Type="http://schemas.openxmlformats.org/officeDocument/2006/relationships/tags" Target="../tags/tag36.xml"/><Relationship Id="rId20" Type="http://schemas.openxmlformats.org/officeDocument/2006/relationships/tags" Target="../tags/tag35.xml"/><Relationship Id="rId2" Type="http://schemas.openxmlformats.org/officeDocument/2006/relationships/image" Target="../media/image2.png"/><Relationship Id="rId19" Type="http://schemas.openxmlformats.org/officeDocument/2006/relationships/tags" Target="../tags/tag34.xml"/><Relationship Id="rId18" Type="http://schemas.openxmlformats.org/officeDocument/2006/relationships/image" Target="../media/image13.svg"/><Relationship Id="rId17" Type="http://schemas.openxmlformats.org/officeDocument/2006/relationships/image" Target="../media/image12.png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image" Target="../media/image11.svg"/><Relationship Id="rId13" Type="http://schemas.openxmlformats.org/officeDocument/2006/relationships/image" Target="../media/image10.png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image" Target="../media/image20.jpeg"/><Relationship Id="rId3" Type="http://schemas.openxmlformats.org/officeDocument/2006/relationships/tags" Target="../tags/tag54.xml"/><Relationship Id="rId26" Type="http://schemas.openxmlformats.org/officeDocument/2006/relationships/notesSlide" Target="../notesSlides/notesSlide1.xml"/><Relationship Id="rId25" Type="http://schemas.openxmlformats.org/officeDocument/2006/relationships/slideLayout" Target="../slideLayouts/slideLayout7.xml"/><Relationship Id="rId24" Type="http://schemas.openxmlformats.org/officeDocument/2006/relationships/tags" Target="../tags/tag74.xml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tags" Target="../tags/tag53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5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image" Target="../media/image23.png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image" Target="../media/image4.png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2.png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tags" Target="../tags/tag76.xml"/></Relationships>
</file>

<file path=ppt/tags/tag10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4_2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4_2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solidLine&quot;:{&quot;brightness&quot;:0,&quot;colorType&quot;:1,&quot;foreColorIndex&quot;:6,&quot;transparency&quot;:0.5600000023841858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4_1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4_1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type&quot;:0},&quot;glow&quot;:{&quot;colorType&quot;:0},&quot;line&quot;:{&quot;solidLine&quot;:{&quot;brightness&quot;:0.5,&quot;colorType&quot;:1,&quot;foreColorIndex&quot;:13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KSO_WM_UNIT_LINE_FILL_TYPE" val="2"/>
  <p:tag name="KSO_WM_UNIT_USESOURCEFORMAT_APPLY" val="1"/>
</p:tagLst>
</file>

<file path=ppt/tags/tag10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4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4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3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3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7"/>
  <p:tag name="KSO_WM_UNIT_TEXT_FILL_FORE_SCHEMECOLOR_INDEX" val="13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5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5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9"/>
  <p:tag name="KSO_WM_UNIT_TEXT_FILL_FORE_SCHEMECOLOR_INDEX" val="13"/>
  <p:tag name="KSO_WM_UNIT_TEXT_FILL_TYPE" val="1"/>
  <p:tag name="KSO_WM_UNIT_USESOURCEFORMAT_APPLY" val="1"/>
</p:tagLst>
</file>

<file path=ppt/tags/tag1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2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2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1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6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6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6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93_5*l_h_i*1_1_3"/>
  <p:tag name="KSO_WM_TEMPLATE_CATEGORY" val="diagram"/>
  <p:tag name="KSO_WM_TEMPLATE_INDEX" val="20231093"/>
  <p:tag name="KSO_WM_UNIT_LAYERLEVEL" val="1_1_1"/>
  <p:tag name="KSO_WM_TAG_VERSION" val="3.0"/>
  <p:tag name="KSO_WM_UNIT_TYPE" val="l_h_i"/>
  <p:tag name="KSO_WM_UNIT_INDEX" val="1_1_3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1"/>
</p:tagLst>
</file>

<file path=ppt/tags/tag1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093_5*l_h_a*1_4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3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0*90"/>
  <p:tag name="KSO_WM_UNIT_TYPE" val="l_h_x"/>
  <p:tag name="KSO_WM_UNIT_INDEX" val="1_3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093_5*l_h_f*1_4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  <p:tag name="KSO_WM_UNIT_TEXT_TYPE" val="1"/>
  <p:tag name="KSO_WM_UNIT_USESOURCEFORMAT_APPLY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4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0*90"/>
  <p:tag name="KSO_WM_UNIT_TYPE" val="l_h_x"/>
  <p:tag name="KSO_WM_UNIT_INDEX" val="1_4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2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83*90"/>
  <p:tag name="KSO_WM_UNIT_TYPE" val="l_h_x"/>
  <p:tag name="KSO_WM_UNIT_INDEX" val="1_2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1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87*90"/>
  <p:tag name="KSO_WM_UNIT_TYPE" val="l_h_x"/>
  <p:tag name="KSO_WM_UNIT_INDEX" val="1_1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5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64*95"/>
  <p:tag name="KSO_WM_UNIT_TYPE" val="l_h_x"/>
  <p:tag name="KSO_WM_UNIT_INDEX" val="1_5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93_5*l_h_x*1_6_1"/>
  <p:tag name="KSO_WM_TEMPLATE_CATEGORY" val="diagram"/>
  <p:tag name="KSO_WM_TEMPLATE_INDEX" val="2023109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UNIT_VALUE" val="90*90"/>
  <p:tag name="KSO_WM_UNIT_TYPE" val="l_h_x"/>
  <p:tag name="KSO_WM_UNIT_INDEX" val="1_6_1"/>
  <p:tag name="KSO_WM_DIAGRAM_MAX_ITEMCNT" val="6"/>
  <p:tag name="KSO_WM_DIAGRAM_MIN_ITEMCNT" val="2"/>
  <p:tag name="KSO_WM_DIAGRAM_VIRTUALLY_FRAME" val="{&quot;height&quot;:363.54999286307736,&quot;left&quot;:42.3,&quot;top&quot;:204.30000356846122,&quot;width&quot;:875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123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4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5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6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7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8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29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0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1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2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3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4.xml><?xml version="1.0" encoding="utf-8"?>
<p:tagLst xmlns:p="http://schemas.openxmlformats.org/presentationml/2006/main">
  <p:tag name="KSO_WM_DIAGRAM_VIRTUALLY_FRAME" val="{&quot;height&quot;:300.4279527559055,&quot;left&quot;:48.13314960629921,&quot;top&quot;:136.90535433070866,&quot;width&quot;:863.7337007874015}"/>
</p:tagLst>
</file>

<file path=ppt/tags/tag135.xml><?xml version="1.0" encoding="utf-8"?>
<p:tagLst xmlns:p="http://schemas.openxmlformats.org/presentationml/2006/main">
  <p:tag name="PICID" val="{940fcdc5-90dc-433b-8bed-d7959edc1cc6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5207_1*d*1"/>
  <p:tag name="KSO_WM_TEMPLATE_CATEGORY" val="custom"/>
  <p:tag name="KSO_WM_TEMPLATE_INDEX" val="20235207"/>
  <p:tag name="KSO_WM_UNIT_LAYERLEVEL" val="1"/>
  <p:tag name="KSO_WM_TAG_VERSION" val="3.0"/>
  <p:tag name="KSO_WM_BEAUTIFY_FLAG" val="#wm#"/>
  <p:tag name="KSO_WM_UNIT_VALUE" val="613*1045"/>
  <p:tag name="KSO_WM_UNIT_TYPE" val="d"/>
  <p:tag name="KSO_WM_UNIT_INDEX" val="1"/>
  <p:tag name="KSO_WM_UNIT_PICTURE_SUBTYPE" val="b"/>
  <p:tag name="KSO_WM_UNIT_FILL_FORE_SCHEMECOLOR_INDEX" val="5"/>
  <p:tag name="KSO_WM_UNIT_FILL_TYPE" val="1"/>
  <p:tag name="KSO_WM_UNIT_LINE_FORE_SCHEMECOLOR_INDEX" val="5"/>
  <p:tag name="KSO_WM_UNIT_LINE_FILL_TYPE" val="2"/>
  <p:tag name="KSO_WM_UNIT_USESOURCEFORMAT_APPLY" val="0"/>
</p:tagLst>
</file>

<file path=ppt/tags/tag136.xml><?xml version="1.0" encoding="utf-8"?>
<p:tagLst xmlns:p="http://schemas.openxmlformats.org/presentationml/2006/main">
  <p:tag name="PICID" val="{16a0b0a8-59cd-4340-9417-9e0a6308bede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5207_1*d*2"/>
  <p:tag name="KSO_WM_TEMPLATE_CATEGORY" val="custom"/>
  <p:tag name="KSO_WM_TEMPLATE_INDEX" val="20235207"/>
  <p:tag name="KSO_WM_UNIT_LAYERLEVEL" val="1"/>
  <p:tag name="KSO_WM_TAG_VERSION" val="3.0"/>
  <p:tag name="KSO_WM_BEAUTIFY_FLAG" val="#wm#"/>
  <p:tag name="KSO_WM_UNIT_VALUE" val="613*1045"/>
  <p:tag name="KSO_WM_UNIT_TYPE" val="d"/>
  <p:tag name="KSO_WM_UNIT_INDEX" val="2"/>
  <p:tag name="KSO_WM_UNIT_PICTURE_SUBTYPE" val="b"/>
  <p:tag name="picid" val="{b84338b3-5caf-4d45-8e5b-d08548735f1b}"/>
  <p:tag name="KSO_WM_UNIT_FILL_FORE_SCHEMECOLOR_INDEX" val="5"/>
  <p:tag name="KSO_WM_UNIT_FILL_TYPE" val="1"/>
  <p:tag name="KSO_WM_UNIT_LINE_FORE_SCHEMECOLOR_INDEX" val="5"/>
  <p:tag name="KSO_WM_UNIT_LINE_FILL_TYPE" val="2"/>
  <p:tag name="KSO_WM_UNIT_USESOURCEFORMAT_APPLY" val="0"/>
</p:tagLst>
</file>

<file path=ppt/tags/tag137.xml><?xml version="1.0" encoding="utf-8"?>
<p:tagLst xmlns:p="http://schemas.openxmlformats.org/presentationml/2006/main">
  <p:tag name="TABLE_ENDDRAG_ORIGIN_RECT" val="552*174"/>
  <p:tag name="TABLE_ENDDRAG_RECT" val="359*131*552*17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5207_1*β*1"/>
  <p:tag name="KSO_WM_TEMPLATE_CATEGORY" val="custom"/>
  <p:tag name="KSO_WM_TEMPLATE_INDEX" val="20235207"/>
  <p:tag name="KSO_WM_UNIT_LAYERLEVEL" val="1"/>
  <p:tag name="KSO_WM_TAG_VERSION" val="3.0"/>
  <p:tag name="KSO_WM_BEAUTIFY_FLAG" val="#wm#"/>
  <p:tag name="KSO_WM_UNIT_VALUE" val="646*1593"/>
  <p:tag name="KSO_WM_UNIT_TYPE" val="β"/>
  <p:tag name="KSO_WM_UNIT_INDEX" val="1"/>
  <p:tag name="KSO_WM_UNIT_USESOURCEFORMAT_APPLY" val="0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5207_1*i*1"/>
  <p:tag name="KSO_WM_TEMPLATE_CATEGORY" val="custom"/>
  <p:tag name="KSO_WM_TEMPLATE_INDEX" val="20235207"/>
  <p:tag name="KSO_WM_UNIT_LAYERLEVEL" val="1"/>
  <p:tag name="KSO_WM_TAG_VERSION" val="3.0"/>
  <p:tag name="KSO_WM_UNIT_TYPE" val="i"/>
  <p:tag name="KSO_WM_UNIT_INDEX" val="1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3"/>
  <p:tag name="KSO_WM_DIAGRAM_MIN_ITEMCNT" val="2"/>
  <p:tag name="KSO_WM_DIAGRAM_VIRTUALLY_FRAME" val="{&quot;height&quot;:183.25000000000006,&quot;left&quot;:442.4,&quot;top&quot;:303.926062992126,&quot;width&quot;:451.75}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1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5660_2*l_h_f*1_1_1"/>
  <p:tag name="KSO_WM_TEMPLATE_CATEGORY" val="diagram"/>
  <p:tag name="KSO_WM_TEMPLATE_INDEX" val="20235660"/>
  <p:tag name="KSO_WM_UNIT_LAYERLEVEL" val="1_1_1"/>
  <p:tag name="KSO_WM_TAG_VERSION" val="3.0"/>
  <p:tag name="KSO_WM_DIAGRAM_GROUP_CODE" val="l1-1"/>
  <p:tag name="KSO_WM_DIAGRAM_MAX_ITEMCNT" val="4"/>
  <p:tag name="KSO_WM_DIAGRAM_MIN_ITEMCNT" val="2"/>
  <p:tag name="KSO_WM_DIAGRAM_VIRTUALLY_FRAME" val="{&quot;height&quot;:135.39999389648438,&quot;left&quot;:377.6999969482422,&quot;top&quot;:300.8000030517578,&quot;width&quot;:492.3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DIAGRAM_USE_COLOR_VALUE" val="{&quot;color_scheme&quot;:1,&quot;color_type&quot;:1,&quot;theme_color_indexes&quot;:[]}"/>
  <p:tag name="KSO_WM_UNIT_TEXT_LAYER_COUNT" val="1"/>
  <p:tag name="KSO_WM_BEAUTIFY_FLAG" val="#wm#"/>
  <p:tag name="KSO_WM_UNIT_PRESET_TEXT" val="单击此处输入你的正文，文字是您思想的提炼为了最终演示的发布。"/>
  <p:tag name="KSO_WM_UNIT_TEXT_FILL_FORE_SCHEMECOLOR_INDEX" val="1"/>
  <p:tag name="KSO_WM_UNIT_TEXT_FILL_TYPE" val="1"/>
  <p:tag name="KSO_WM_UNIT_USESOURCEFORMAT_APPLY" val="0"/>
</p:tagLst>
</file>

<file path=ppt/tags/tag1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5660_2*l_h_f*1_3_1"/>
  <p:tag name="KSO_WM_TEMPLATE_CATEGORY" val="diagram"/>
  <p:tag name="KSO_WM_TEMPLATE_INDEX" val="20235660"/>
  <p:tag name="KSO_WM_UNIT_LAYERLEVEL" val="1_1_1"/>
  <p:tag name="KSO_WM_TAG_VERSION" val="3.0"/>
  <p:tag name="KSO_WM_DIAGRAM_GROUP_CODE" val="l1-1"/>
  <p:tag name="KSO_WM_DIAGRAM_MAX_ITEMCNT" val="4"/>
  <p:tag name="KSO_WM_DIAGRAM_MIN_ITEMCNT" val="2"/>
  <p:tag name="KSO_WM_DIAGRAM_VIRTUALLY_FRAME" val="{&quot;height&quot;:135.39999389648438,&quot;left&quot;:377.6999969482422,&quot;top&quot;:300.8000030517578,&quot;width&quot;:492.35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TYPE" val="1"/>
  <p:tag name="KSO_WM_DIAGRAM_USE_COLOR_VALUE" val="{&quot;color_scheme&quot;:1,&quot;color_type&quot;:1,&quot;theme_color_indexes&quot;:[]}"/>
  <p:tag name="KSO_WM_UNIT_TEXT_LAYER_COUNT" val="1"/>
  <p:tag name="KSO_WM_BEAUTIFY_FLAG" val="#wm#"/>
  <p:tag name="KSO_WM_UNIT_PRESET_TEXT" val="单击此处添加正文具体内容，请尽量言简意赅阐述你的观点。"/>
  <p:tag name="KSO_WM_UNIT_TEXT_FILL_FORE_SCHEMECOLOR_INDEX" val="1"/>
  <p:tag name="KSO_WM_UNIT_TEXT_FILL_TYPE" val="1"/>
  <p:tag name="KSO_WM_UNIT_USESOURCEFORMAT_APPLY" val="0"/>
</p:tagLst>
</file>

<file path=ppt/tags/tag14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307_2*l_h_i*1_2_2"/>
  <p:tag name="KSO_WM_TEMPLATE_CATEGORY" val="diagram"/>
  <p:tag name="KSO_WM_TEMPLATE_INDEX" val="20231307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3.45001220703125,&quot;left&quot;:0.724993896484375,&quot;top&quot;:131.09999389648436,&quot;width&quot;:854.4500122070312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USESOURCEFORMAT_APPLY" val="0"/>
</p:tagLst>
</file>

<file path=ppt/tags/tag142.xml><?xml version="1.0" encoding="utf-8"?>
<p:tagLst xmlns:p="http://schemas.openxmlformats.org/presentationml/2006/main">
  <p:tag name="KSO_WM_DIAGRAM_VIRTUALLY_FRAME" val="{&quot;height&quot;:343.45001220703125,&quot;left&quot;:0.724993896484375,&quot;top&quot;:131.09999389648436,&quot;width&quot;:854.4500122070312}"/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307_2*l_h_f*1_2_1"/>
  <p:tag name="KSO_WM_TEMPLATE_CATEGORY" val="diagram"/>
  <p:tag name="KSO_WM_TEMPLATE_INDEX" val="20231307"/>
  <p:tag name="KSO_WM_UNIT_LAYERLEVEL" val="1_1_1"/>
  <p:tag name="KSO_WM_TAG_VERSION" val="3.0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8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VALUE" val="117"/>
  <p:tag name="KSO_WM_UNIT_PRESET_TEXT" val="单击此处添加文本具体内容，简明扼要地阐述您的观点。根据需要可酌情增减文字，以便观者准确地理解您传达的思想单击此处添加文本具体内容，简明扼要地阐述您的观点。以便观者准确地理解您传达的思想单击此处添加文本具体内容。"/>
  <p:tag name="KSO_WM_UNIT_LINE_FORE_SCHEMECOLOR_INDEX" val="8"/>
  <p:tag name="KSO_WM_UNIT_LINE_FILL_TYPE" val="2"/>
  <p:tag name="KSO_WM_UNIT_TEXT_FILL_FORE_SCHEMECOLOR_INDEX" val="13"/>
  <p:tag name="KSO_WM_UNIT_TEXT_FILL_TYPE" val="1"/>
  <p:tag name="KSO_WM_UNIT_USESOURCEFORMAT_APPLY" val="0"/>
</p:tagLst>
</file>

<file path=ppt/tags/tag143.xml><?xml version="1.0" encoding="utf-8"?>
<p:tagLst xmlns:p="http://schemas.openxmlformats.org/presentationml/2006/main">
  <p:tag name="KSO_WM_DIAGRAM_VIRTUALLY_FRAME" val="{&quot;height&quot;:343.45001220703125,&quot;left&quot;:0.724993896484375,&quot;top&quot;:131.09999389648436,&quot;width&quot;:854.4500122070312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1307_2*l_h_i*1_2_1"/>
  <p:tag name="KSO_WM_TEMPLATE_CATEGORY" val="diagram"/>
  <p:tag name="KSO_WM_TEMPLATE_INDEX" val="20231307"/>
  <p:tag name="KSO_WM_UNIT_LAYERLEVEL" val="1_1_1"/>
  <p:tag name="KSO_WM_TAG_VERSION" val="3.0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USESOURCEFORMAT_APPLY" val="0"/>
</p:tagLst>
</file>

<file path=ppt/tags/tag14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1307_2*l_h_i*1_3_2"/>
  <p:tag name="KSO_WM_TEMPLATE_CATEGORY" val="diagram"/>
  <p:tag name="KSO_WM_TEMPLATE_INDEX" val="20231307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43.45001220703125,&quot;left&quot;:0.724993896484375,&quot;top&quot;:131.09999389648436,&quot;width&quot;:854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145.xml><?xml version="1.0" encoding="utf-8"?>
<p:tagLst xmlns:p="http://schemas.openxmlformats.org/presentationml/2006/main">
  <p:tag name="KSO_WM_DIAGRAM_VIRTUALLY_FRAME" val="{&quot;height&quot;:343.45001220703125,&quot;left&quot;:0.724993896484375,&quot;top&quot;:131.09999389648436,&quot;width&quot;:854.4500122070312}"/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1307_2*l_h_f*1_3_1"/>
  <p:tag name="KSO_WM_TEMPLATE_CATEGORY" val="diagram"/>
  <p:tag name="KSO_WM_TEMPLATE_INDEX" val="20231307"/>
  <p:tag name="KSO_WM_UNIT_LAYERLEVEL" val="1_1_1"/>
  <p:tag name="KSO_WM_TAG_VERSION" val="3.0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VALUE" val="117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。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0"/>
</p:tagLst>
</file>

<file path=ppt/tags/tag146.xml><?xml version="1.0" encoding="utf-8"?>
<p:tagLst xmlns:p="http://schemas.openxmlformats.org/presentationml/2006/main">
  <p:tag name="KSO_WM_DIAGRAM_VIRTUALLY_FRAME" val="{&quot;height&quot;:343.45001220703125,&quot;left&quot;:0.724993896484375,&quot;top&quot;:131.09999389648436,&quot;width&quot;:854.4500122070312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1307_2*l_h_i*1_3_1"/>
  <p:tag name="KSO_WM_TEMPLATE_CATEGORY" val="diagram"/>
  <p:tag name="KSO_WM_TEMPLATE_INDEX" val="20231307"/>
  <p:tag name="KSO_WM_UNIT_LAYERLEVEL" val="1_1_1"/>
  <p:tag name="KSO_WM_TAG_VERSION" val="3.0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147.xml><?xml version="1.0" encoding="utf-8"?>
<p:tagLst xmlns:p="http://schemas.openxmlformats.org/presentationml/2006/main">
  <p:tag name="resource_record_key" val="{&quot;70&quot;:[3312211]}"/>
</p:tagLst>
</file>